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0360-BB2A-4A0D-8348-82BB85A481B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A69-FAB0-4B8E-B030-E8C15195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0360-BB2A-4A0D-8348-82BB85A481B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A69-FAB0-4B8E-B030-E8C15195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0360-BB2A-4A0D-8348-82BB85A481B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A69-FAB0-4B8E-B030-E8C15195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0360-BB2A-4A0D-8348-82BB85A481B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A69-FAB0-4B8E-B030-E8C15195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0360-BB2A-4A0D-8348-82BB85A481B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A69-FAB0-4B8E-B030-E8C15195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0360-BB2A-4A0D-8348-82BB85A481B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A69-FAB0-4B8E-B030-E8C15195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0360-BB2A-4A0D-8348-82BB85A481B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A69-FAB0-4B8E-B030-E8C15195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0360-BB2A-4A0D-8348-82BB85A481B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A69-FAB0-4B8E-B030-E8C15195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0360-BB2A-4A0D-8348-82BB85A481B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A69-FAB0-4B8E-B030-E8C15195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0360-BB2A-4A0D-8348-82BB85A481B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8A69-FAB0-4B8E-B030-E8C15195E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0360-BB2A-4A0D-8348-82BB85A481B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8E8A69-FAB0-4B8E-B030-E8C15195E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F40360-BB2A-4A0D-8348-82BB85A481B1}" type="datetimeFigureOut">
              <a:rPr lang="en-US" smtClean="0"/>
              <a:pPr/>
              <a:t>1/9/2015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8E8A69-FAB0-4B8E-B030-E8C15195E1D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sinfotech.in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s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495800"/>
            <a:ext cx="3505200" cy="129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990600"/>
            <a:ext cx="69342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CONCRETE SOFTWARE SOLUTIONS PVT. LTD.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80655" y="2133600"/>
            <a:ext cx="6941127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leading Digital Marketing Firm In India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38200"/>
            <a:ext cx="7315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Google Display  Networking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219200" y="2119745"/>
            <a:ext cx="25908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dirty="0" smtClean="0"/>
              <a:t>Advertiser Ads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257800" y="2209800"/>
            <a:ext cx="2590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dirty="0" smtClean="0"/>
              <a:t>Google Display networking Campaign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426036" y="4211781"/>
            <a:ext cx="1662545" cy="7342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dirty="0" smtClean="0"/>
              <a:t>Ads on Website 3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583381" y="4197927"/>
            <a:ext cx="1607127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dirty="0" smtClean="0"/>
              <a:t>Ads on Website 2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483927" y="5264728"/>
            <a:ext cx="1669473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dirty="0" smtClean="0"/>
              <a:t>Ads on Website 5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581400" y="4191000"/>
            <a:ext cx="16002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dirty="0" smtClean="0"/>
              <a:t>Ads on Website 1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267200" y="5264727"/>
            <a:ext cx="1745673" cy="588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dirty="0" smtClean="0"/>
              <a:t>Ads on Website 4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6131430" y="3471357"/>
            <a:ext cx="699655" cy="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6540139" y="4545083"/>
            <a:ext cx="1517073" cy="33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614358" y="4545084"/>
            <a:ext cx="1461655" cy="5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025539" y="4010100"/>
            <a:ext cx="401785" cy="1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25636" y="3810000"/>
            <a:ext cx="42325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297684" y="3996247"/>
            <a:ext cx="401785" cy="1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8251175" y="3996247"/>
            <a:ext cx="401785" cy="1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10000" y="2590800"/>
            <a:ext cx="1468582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33400" y="3886200"/>
            <a:ext cx="259080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Google Display Network lets you place ads on a variety of news sites, blogs and other niche sites across the internet</a:t>
            </a:r>
            <a:br>
              <a:rPr lang="en-US" dirty="0" smtClean="0"/>
            </a:br>
            <a:r>
              <a:rPr lang="en-US" dirty="0" smtClean="0"/>
              <a:t>to reach more potential customers.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-190500" y="27051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838200"/>
            <a:ext cx="64770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Google Display  Network Ads Format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953000" y="2479964"/>
            <a:ext cx="17526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dirty="0" smtClean="0"/>
              <a:t>Video Ads on websites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22562" y="2479964"/>
            <a:ext cx="16002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dirty="0" smtClean="0"/>
              <a:t>Text Ads on websites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757054" y="2479963"/>
            <a:ext cx="17526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dirty="0" smtClean="0"/>
              <a:t>Image Ads on websites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045035" y="2466109"/>
            <a:ext cx="1877291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dirty="0" smtClean="0"/>
              <a:t>Ads on Mobile Websites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19812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2"/>
          </p:cNvCxnSpPr>
          <p:nvPr/>
        </p:nvCxnSpPr>
        <p:spPr>
          <a:xfrm rot="16200000" flipH="1">
            <a:off x="4216978" y="1764722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905740" y="2208066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3538104" y="2235777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657852" y="2235777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7833015" y="2208067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250x2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93127"/>
            <a:ext cx="1905000" cy="2050473"/>
          </a:xfrm>
          <a:prstGeom prst="rect">
            <a:avLst/>
          </a:prstGeom>
        </p:spPr>
      </p:pic>
      <p:pic>
        <p:nvPicPr>
          <p:cNvPr id="15" name="Picture 14" descr="image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879273"/>
            <a:ext cx="2057400" cy="2140527"/>
          </a:xfrm>
          <a:prstGeom prst="rect">
            <a:avLst/>
          </a:prstGeom>
        </p:spPr>
      </p:pic>
      <p:pic>
        <p:nvPicPr>
          <p:cNvPr id="16" name="Picture 15" descr="video336x28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893127"/>
            <a:ext cx="1905000" cy="2126673"/>
          </a:xfrm>
          <a:prstGeom prst="rect">
            <a:avLst/>
          </a:prstGeom>
        </p:spPr>
      </p:pic>
      <p:pic>
        <p:nvPicPr>
          <p:cNvPr id="17" name="Picture 16" descr="images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3810000"/>
            <a:ext cx="1876425" cy="22098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5400000">
            <a:off x="801831" y="3596988"/>
            <a:ext cx="671951" cy="3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427267" y="3576207"/>
            <a:ext cx="671951" cy="3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581651" y="3569279"/>
            <a:ext cx="671951" cy="3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7756815" y="3555425"/>
            <a:ext cx="671951" cy="3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0"/>
            <a:ext cx="2647950" cy="3886200"/>
          </a:xfrm>
          <a:prstGeom prst="rect">
            <a:avLst/>
          </a:prstGeom>
        </p:spPr>
      </p:pic>
      <p:pic>
        <p:nvPicPr>
          <p:cNvPr id="3" name="Picture 2" descr="Display_Ad_Examp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209800"/>
            <a:ext cx="2514600" cy="3810000"/>
          </a:xfrm>
          <a:prstGeom prst="rect">
            <a:avLst/>
          </a:prstGeom>
        </p:spPr>
      </p:pic>
      <p:pic>
        <p:nvPicPr>
          <p:cNvPr id="5" name="Picture 4" descr="blog yelpaccountingexampl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286000"/>
            <a:ext cx="320040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838200"/>
            <a:ext cx="7315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Google Display  Network Ads Examples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7391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Targeting Tools in Google Display Network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8600" y="4114800"/>
            <a:ext cx="1981200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Show ads on sites related to your keywords  - </a:t>
            </a:r>
            <a:r>
              <a:rPr lang="en-US" sz="1600" dirty="0" smtClean="0"/>
              <a:t>Keyword Contextual Targeting delivers relevant messages to users based on the type of content they consume.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2362200" y="4114800"/>
            <a:ext cx="2133600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1600" b="1" dirty="0" smtClean="0"/>
              <a:t>Show ads on specific websites that you choose  -</a:t>
            </a:r>
            <a:r>
              <a:rPr lang="en-US" sz="1600" dirty="0" smtClean="0"/>
              <a:t>Choose a whole site or just the specific pages where you want your ad to appear.</a:t>
            </a:r>
            <a:endParaRPr lang="en-US" sz="1600" b="1" dirty="0" smtClean="0"/>
          </a:p>
          <a:p>
            <a:pPr marL="342900" indent="-342900" algn="ctr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292927" y="2493818"/>
            <a:ext cx="1752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 smtClean="0"/>
              <a:t>Placement Targeting</a:t>
            </a:r>
          </a:p>
          <a:p>
            <a:pPr marL="342900" indent="-342900"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447309" y="2479963"/>
            <a:ext cx="1981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 smtClean="0"/>
              <a:t>Remarketing </a:t>
            </a:r>
          </a:p>
          <a:p>
            <a:pPr marL="342900" indent="-342900"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04800" y="2493818"/>
            <a:ext cx="1752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 smtClean="0"/>
              <a:t>Contextual Targeting </a:t>
            </a:r>
          </a:p>
          <a:p>
            <a:pPr marL="342900" indent="-342900"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858000" y="4114799"/>
            <a:ext cx="2057400" cy="23691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Show ads based on user interests  - </a:t>
            </a:r>
            <a:r>
              <a:rPr lang="en-US" dirty="0" smtClean="0"/>
              <a:t>Travel ads for travel fans: that's the simple goal of interest categories.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934200" y="2479963"/>
            <a:ext cx="1676400" cy="10252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Interest Categories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731327" y="4114800"/>
            <a:ext cx="1905000" cy="23829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Bring good customers back  -</a:t>
            </a:r>
            <a:r>
              <a:rPr lang="en-US" sz="1600" dirty="0" smtClean="0"/>
              <a:t>People who have already visited your site are shown your ads as they browse other sites on the Google Display Network. </a:t>
            </a:r>
            <a:endParaRPr lang="en-US" sz="16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000" y="19812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216978" y="1764722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902277" y="2221922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956213" y="2221923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228360" y="2221923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7833015" y="2221922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20883" y="3751122"/>
            <a:ext cx="637312" cy="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878285" y="3806541"/>
            <a:ext cx="637312" cy="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198919" y="3778833"/>
            <a:ext cx="637312" cy="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748158" y="3806540"/>
            <a:ext cx="637312" cy="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7391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Targeting Tools in Google Display Network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28600" y="4114800"/>
            <a:ext cx="1981200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Show ads on pages about specific subjects </a:t>
            </a:r>
          </a:p>
          <a:p>
            <a:r>
              <a:rPr lang="en-US" sz="1600" dirty="0" smtClean="0"/>
              <a:t>Topic targeting is a close cousin to interest categories, but based on sites rather than audience.</a:t>
            </a:r>
          </a:p>
          <a:p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2362200" y="4114800"/>
            <a:ext cx="2133600" cy="2362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1400" b="1" dirty="0" smtClean="0"/>
              <a:t>Show ads where your customers are located </a:t>
            </a:r>
          </a:p>
          <a:p>
            <a:pPr marL="342900" indent="-342900" algn="ctr"/>
            <a:r>
              <a:rPr lang="en-US" sz="1400" dirty="0" smtClean="0"/>
              <a:t>Geographic and language targeting let you display your ads by language, region, even postal code.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285999" y="2493818"/>
            <a:ext cx="1752601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Geographic and Language Targeting </a:t>
            </a:r>
          </a:p>
          <a:p>
            <a:pPr marL="342900" indent="-342900"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447309" y="2479963"/>
            <a:ext cx="19812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sz="2000" b="1" dirty="0" smtClean="0"/>
              <a:t> </a:t>
            </a:r>
          </a:p>
          <a:p>
            <a:pPr marL="342900" indent="-342900" algn="ctr"/>
            <a:r>
              <a:rPr lang="en-US" sz="2000" dirty="0" smtClean="0"/>
              <a:t> </a:t>
            </a:r>
            <a:r>
              <a:rPr lang="en-US" sz="2000" b="1" dirty="0" smtClean="0"/>
              <a:t>Demographic Targeting</a:t>
            </a:r>
          </a:p>
          <a:p>
            <a:pPr marL="342900" indent="-342900" algn="ctr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04800" y="2493818"/>
            <a:ext cx="1752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Topic Targeting </a:t>
            </a:r>
          </a:p>
          <a:p>
            <a:pPr marL="342900" indent="-342900" algn="ct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858000" y="4114799"/>
            <a:ext cx="2057400" cy="23691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b="1" dirty="0" smtClean="0"/>
              <a:t>Above-the-Fold Advertising 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Ad Scheduling 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Frequency Capping </a:t>
            </a:r>
          </a:p>
          <a:p>
            <a:pPr marL="342900" indent="-342900">
              <a:buFontTx/>
              <a:buAutoNum type="arabicPeriod"/>
            </a:pPr>
            <a:r>
              <a:rPr lang="en-US" sz="1600" b="1" dirty="0" smtClean="0"/>
              <a:t>Exclusions </a:t>
            </a:r>
          </a:p>
          <a:p>
            <a:pPr marL="342900" indent="-342900"/>
            <a:endParaRPr lang="en-US" b="1" dirty="0" smtClean="0"/>
          </a:p>
          <a:p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934200" y="2479963"/>
            <a:ext cx="1676400" cy="10252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Other Tools</a:t>
            </a:r>
          </a:p>
          <a:p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731327" y="4114800"/>
            <a:ext cx="1905000" cy="23829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smtClean="0"/>
              <a:t>Show ads to users based on their age and gender</a:t>
            </a:r>
          </a:p>
          <a:p>
            <a:r>
              <a:rPr lang="en-US" sz="1200" dirty="0" smtClean="0"/>
              <a:t>If your typical customer skews toward a particular age range or gender, you can use demographic targeting to show your ads specifically to those people who are most likely interested in your business.</a:t>
            </a:r>
            <a:endParaRPr lang="en-US" sz="12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000" y="19812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216978" y="1764722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902277" y="2221922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2956213" y="2221923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228360" y="2221923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7833015" y="2221922"/>
            <a:ext cx="484909" cy="3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20883" y="3751122"/>
            <a:ext cx="637312" cy="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2878285" y="3806541"/>
            <a:ext cx="637312" cy="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198919" y="3778833"/>
            <a:ext cx="637312" cy="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7748158" y="3806540"/>
            <a:ext cx="637312" cy="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914400"/>
            <a:ext cx="64008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DIGITAL MARETING SERVICES COST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09600" y="2590799"/>
            <a:ext cx="1447800" cy="14547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Engine  Marketing – Rs. 5000 / 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2618509"/>
            <a:ext cx="1447800" cy="1399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Media Marketing – Rs. 6000/m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4502726"/>
            <a:ext cx="1676400" cy="1440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 / Picture Greeting – </a:t>
            </a:r>
          </a:p>
          <a:p>
            <a:pPr algn="ctr"/>
            <a:r>
              <a:rPr lang="en-US" dirty="0" smtClean="0"/>
              <a:t>Rs 5000/m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1400" y="2604655"/>
            <a:ext cx="1524000" cy="1399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Display  Networking – Rs. 20,000 /m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0200" y="2590800"/>
            <a:ext cx="1600200" cy="14270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PPC </a:t>
            </a:r>
          </a:p>
          <a:p>
            <a:pPr algn="ctr"/>
            <a:r>
              <a:rPr lang="en-US" dirty="0" smtClean="0"/>
              <a:t> Rs. 12000 / 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4516582"/>
            <a:ext cx="1447800" cy="14685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Email Marketing – Rs. 6000/m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52600" y="4495800"/>
            <a:ext cx="1447800" cy="1503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Bulk SMS – Rs. 8000/m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95400" y="22098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" idx="2"/>
          </p:cNvCxnSpPr>
          <p:nvPr/>
        </p:nvCxnSpPr>
        <p:spPr>
          <a:xfrm rot="5400000">
            <a:off x="4381500" y="1943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" idx="0"/>
          </p:cNvCxnSpPr>
          <p:nvPr/>
        </p:nvCxnSpPr>
        <p:spPr>
          <a:xfrm rot="5400000">
            <a:off x="1108363" y="2410691"/>
            <a:ext cx="3879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747654" y="2438400"/>
            <a:ext cx="3879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5985163" y="2410691"/>
            <a:ext cx="3879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8049490" y="2410691"/>
            <a:ext cx="3879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1440873" y="3366654"/>
            <a:ext cx="229985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851564" y="3373582"/>
            <a:ext cx="229985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6082147" y="3380509"/>
            <a:ext cx="229985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ss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876800"/>
            <a:ext cx="3505200" cy="129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990600"/>
            <a:ext cx="69342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CONTACT US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990600" y="2667000"/>
            <a:ext cx="70104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CONCRETE SOFTWARE SOLUTION PVT. LTD.</a:t>
            </a:r>
          </a:p>
          <a:p>
            <a:pPr algn="ctr"/>
            <a:r>
              <a:rPr lang="en-US" sz="2000" dirty="0" smtClean="0"/>
              <a:t>C – 210, </a:t>
            </a:r>
            <a:r>
              <a:rPr lang="en-US" sz="2000" dirty="0" err="1" smtClean="0"/>
              <a:t>Govindpuram</a:t>
            </a:r>
            <a:endParaRPr lang="en-US" sz="2000" dirty="0" smtClean="0"/>
          </a:p>
          <a:p>
            <a:pPr algn="ctr"/>
            <a:r>
              <a:rPr lang="en-US" sz="2000" dirty="0" smtClean="0"/>
              <a:t>GHAZIABAD, </a:t>
            </a:r>
            <a:r>
              <a:rPr lang="en-US" sz="2000" dirty="0" smtClean="0"/>
              <a:t>UP - </a:t>
            </a:r>
            <a:r>
              <a:rPr lang="en-US" sz="2000" dirty="0" smtClean="0"/>
              <a:t>201013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724400" y="4495800"/>
            <a:ext cx="38100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Phone: 0120 – </a:t>
            </a:r>
            <a:r>
              <a:rPr lang="en-US" sz="2000" dirty="0" smtClean="0"/>
              <a:t>2764421</a:t>
            </a:r>
            <a:endParaRPr lang="en-US" sz="2000" dirty="0" smtClean="0"/>
          </a:p>
          <a:p>
            <a:pPr algn="ctr"/>
            <a:r>
              <a:rPr lang="en-US" sz="2000" dirty="0" smtClean="0"/>
              <a:t>Mobile: </a:t>
            </a:r>
            <a:r>
              <a:rPr lang="en-US" sz="2000" dirty="0" smtClean="0"/>
              <a:t>09582102222</a:t>
            </a:r>
          </a:p>
          <a:p>
            <a:pPr algn="ctr"/>
            <a:r>
              <a:rPr lang="en-US" sz="2000" dirty="0" smtClean="0"/>
              <a:t>Email: sales@cssinfotech.in</a:t>
            </a:r>
          </a:p>
          <a:p>
            <a:pPr algn="ctr"/>
            <a:r>
              <a:rPr lang="en-US" sz="2000" dirty="0" smtClean="0"/>
              <a:t>Website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3"/>
              </a:rPr>
              <a:t>http://www.cssinfotech.in</a:t>
            </a:r>
            <a:endParaRPr lang="en-US" sz="2000" dirty="0" smtClean="0"/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914400"/>
            <a:ext cx="64008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DIGITAL MARETING PLAN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09600" y="2590800"/>
            <a:ext cx="1447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Engine  Marketing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2667000"/>
            <a:ext cx="1447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Media Marketing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77000" y="4191000"/>
            <a:ext cx="1447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 / Picture Greeting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1400" y="2667000"/>
            <a:ext cx="1447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Display  Networking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0200" y="2667000"/>
            <a:ext cx="1447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PPC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4191000"/>
            <a:ext cx="1447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Email Marketing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52600" y="4191000"/>
            <a:ext cx="1447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Bulk SMS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95400" y="2209800"/>
            <a:ext cx="6934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4" idx="0"/>
          </p:cNvCxnSpPr>
          <p:nvPr/>
        </p:nvCxnSpPr>
        <p:spPr>
          <a:xfrm rot="16200000" flipH="1">
            <a:off x="3657600" y="2438399"/>
            <a:ext cx="464127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943600" y="2438400"/>
            <a:ext cx="464127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8001000" y="24384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108365" y="2389909"/>
            <a:ext cx="367145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600200" y="3200400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039394" y="3199606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186849" y="3199606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381500" y="19431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62000"/>
            <a:ext cx="4495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Search Engine  Marketing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34000" y="4724400"/>
            <a:ext cx="31242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smtClean="0"/>
              <a:t>Local Listing Marketing</a:t>
            </a:r>
          </a:p>
          <a:p>
            <a:pPr marL="342900" indent="-342900">
              <a:buAutoNum type="arabicPeriod"/>
            </a:pPr>
            <a:r>
              <a:rPr lang="en-US" dirty="0" smtClean="0"/>
              <a:t>Blogging</a:t>
            </a:r>
          </a:p>
          <a:p>
            <a:pPr marL="342900" indent="-342900">
              <a:buAutoNum type="arabicPeriod"/>
            </a:pPr>
            <a:r>
              <a:rPr lang="en-US" dirty="0" smtClean="0"/>
              <a:t>Article Submission</a:t>
            </a:r>
          </a:p>
          <a:p>
            <a:pPr marL="342900" indent="-342900">
              <a:buAutoNum type="arabicPeriod"/>
            </a:pPr>
            <a:r>
              <a:rPr lang="en-US" dirty="0" smtClean="0"/>
              <a:t>Press Release Submission</a:t>
            </a:r>
          </a:p>
          <a:p>
            <a:pPr marL="342900" indent="-342900"/>
            <a:r>
              <a:rPr lang="en-US" dirty="0" smtClean="0"/>
              <a:t>And many more activities…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0327" y="4724400"/>
            <a:ext cx="31242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smtClean="0"/>
              <a:t>Meta Tag Creation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Content Optimization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Image Optimization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Site Navigation Structure</a:t>
            </a:r>
          </a:p>
          <a:p>
            <a:pPr marL="342900" indent="-342900"/>
            <a:r>
              <a:rPr lang="en-US" dirty="0" smtClean="0"/>
              <a:t>And many more activities…..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22418" y="3726873"/>
            <a:ext cx="12954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Keyword Analysis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5527" y="3740727"/>
            <a:ext cx="12192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Website  Analysis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15346" y="3678382"/>
            <a:ext cx="1309254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 Building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19110" y="3699164"/>
            <a:ext cx="1267690" cy="6234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Classified Ads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06236" y="2064328"/>
            <a:ext cx="1676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On-Page Optimization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3600" y="2057400"/>
            <a:ext cx="1676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Off-Page Optimization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1752600"/>
            <a:ext cx="472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03564" y="3366655"/>
            <a:ext cx="2549236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15000" y="3325091"/>
            <a:ext cx="2362200" cy="2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058194" y="19042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782594" y="19042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267994" y="15994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194267" y="3525188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65812" y="3545969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940431" y="3088769"/>
            <a:ext cx="52647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699469" y="3074914"/>
            <a:ext cx="52647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563394" y="35044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925594" y="35044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1517074" y="4017823"/>
            <a:ext cx="1350818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6262255" y="4003965"/>
            <a:ext cx="1420090" cy="69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914400"/>
            <a:ext cx="64008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SMO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934200" y="3505199"/>
            <a:ext cx="1676400" cy="5818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YOUTUBE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505199"/>
            <a:ext cx="1676400" cy="6234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3505199"/>
            <a:ext cx="1676400" cy="5818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6800" y="3505200"/>
            <a:ext cx="1676400" cy="5818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LINKED IN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240285" y="1855715"/>
            <a:ext cx="3602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3048000"/>
            <a:ext cx="664325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717775" y="3255025"/>
            <a:ext cx="41563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436720" y="3268880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90800" y="2057400"/>
            <a:ext cx="36576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Micro Blogging Websites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306094" y="29329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646520" y="3268880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074520" y="3268880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14400" y="4876800"/>
            <a:ext cx="71628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Can advertise our products and services  on these websites  through Text Message,  Attractive Image  and Video clips .</a:t>
            </a:r>
          </a:p>
          <a:p>
            <a:pPr algn="ctr"/>
            <a:r>
              <a:rPr lang="en-US" dirty="0" smtClean="0"/>
              <a:t>You have lot of  other website option including above websites.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" y="1620981"/>
            <a:ext cx="3429000" cy="2992581"/>
          </a:xfrm>
          <a:prstGeom prst="rect">
            <a:avLst/>
          </a:prstGeom>
        </p:spPr>
      </p:pic>
      <p:pic>
        <p:nvPicPr>
          <p:cNvPr id="3" name="Picture 2" descr="youtub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9072" y="1482437"/>
            <a:ext cx="2971800" cy="3048001"/>
          </a:xfrm>
          <a:prstGeom prst="rect">
            <a:avLst/>
          </a:prstGeom>
        </p:spPr>
      </p:pic>
      <p:pic>
        <p:nvPicPr>
          <p:cNvPr id="4" name="Picture 3" descr="linkedin-bottom-ad-placement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676400"/>
            <a:ext cx="2514600" cy="2819400"/>
          </a:xfrm>
          <a:prstGeom prst="rect">
            <a:avLst/>
          </a:prstGeom>
        </p:spPr>
      </p:pic>
      <p:pic>
        <p:nvPicPr>
          <p:cNvPr id="5" name="Picture 4" descr="pininteres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800600"/>
            <a:ext cx="3048000" cy="1726688"/>
          </a:xfrm>
          <a:prstGeom prst="rect">
            <a:avLst/>
          </a:prstGeom>
        </p:spPr>
      </p:pic>
      <p:pic>
        <p:nvPicPr>
          <p:cNvPr id="7" name="Picture 6" descr="Ads-with-Outline-1024x6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4767263"/>
            <a:ext cx="5257800" cy="18829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817418"/>
            <a:ext cx="8001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Some Ads Examples on SMO Websites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838200"/>
            <a:ext cx="47244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PPC – Pay </a:t>
            </a:r>
            <a:r>
              <a:rPr lang="en-US" sz="3600" dirty="0"/>
              <a:t>P</a:t>
            </a:r>
            <a:r>
              <a:rPr lang="en-US" sz="3600" dirty="0" smtClean="0"/>
              <a:t>er Click</a:t>
            </a:r>
            <a:endParaRPr lang="en-US" sz="3600" dirty="0"/>
          </a:p>
        </p:txBody>
      </p:sp>
      <p:pic>
        <p:nvPicPr>
          <p:cNvPr id="3" name="Picture 2" descr="google-sponsored-link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2133600"/>
            <a:ext cx="35814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2819400"/>
            <a:ext cx="1828800" cy="220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Sponsored Listing 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Google Ad words Program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442656" y="2205544"/>
            <a:ext cx="12122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893127" y="3823855"/>
            <a:ext cx="1468582" cy="6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4800" y="5638800"/>
            <a:ext cx="4800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Mostly Search Engines offers such kind of advertising listing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46482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Bulk SMS</a:t>
            </a:r>
            <a:endParaRPr lang="en-US" sz="3600" dirty="0"/>
          </a:p>
        </p:txBody>
      </p:sp>
      <p:pic>
        <p:nvPicPr>
          <p:cNvPr id="3" name="Picture 2" descr="bulksms_scrns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438400"/>
            <a:ext cx="464820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2895600"/>
            <a:ext cx="2133600" cy="3733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en-US" sz="2000" dirty="0" smtClean="0"/>
              <a:t>Send </a:t>
            </a:r>
            <a:r>
              <a:rPr lang="en-US" sz="2000" i="1" dirty="0" smtClean="0"/>
              <a:t>Bulk SMS</a:t>
            </a:r>
            <a:r>
              <a:rPr lang="en-US" sz="2000" dirty="0" smtClean="0"/>
              <a:t> text messages about Company’s products and Services to 166 countries worldwide from your PC, Web, or Application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38400" y="4696691"/>
            <a:ext cx="1745673" cy="20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942902" y="2402972"/>
            <a:ext cx="1004458" cy="8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838200"/>
            <a:ext cx="54102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Email Marketing</a:t>
            </a:r>
            <a:endParaRPr lang="en-US" sz="3600" dirty="0"/>
          </a:p>
        </p:txBody>
      </p:sp>
      <p:pic>
        <p:nvPicPr>
          <p:cNvPr id="3" name="Picture 2" descr="Increase-Your-Sales-by-Email-Marketing-Funn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4059382"/>
            <a:ext cx="4724400" cy="26462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2109" y="2528455"/>
            <a:ext cx="1676400" cy="671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 Mail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19946" y="2514600"/>
            <a:ext cx="1676400" cy="7204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Graphic Mail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46272" y="2473037"/>
            <a:ext cx="1676400" cy="741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Mail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84218" y="2057400"/>
            <a:ext cx="5590309" cy="34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56509" y="3657600"/>
            <a:ext cx="5666509" cy="2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309556" y="1848789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7274429" y="2285206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09556" y="2326771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649484" y="2305989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642556" y="3421280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330338" y="3462844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302138" y="3462844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330338" y="3906190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838200"/>
            <a:ext cx="59436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Text / Picture Greeting</a:t>
            </a:r>
            <a:endParaRPr lang="en-US" sz="3600" dirty="0"/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267200"/>
            <a:ext cx="2143125" cy="2143125"/>
          </a:xfrm>
          <a:prstGeom prst="rect">
            <a:avLst/>
          </a:prstGeom>
        </p:spPr>
      </p:pic>
      <p:pic>
        <p:nvPicPr>
          <p:cNvPr id="4" name="Picture 3" descr="AFS_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886200"/>
            <a:ext cx="3124200" cy="2743200"/>
          </a:xfrm>
          <a:prstGeom prst="rect">
            <a:avLst/>
          </a:prstGeom>
        </p:spPr>
      </p:pic>
      <p:pic>
        <p:nvPicPr>
          <p:cNvPr id="5" name="Picture 4" descr="a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191000"/>
            <a:ext cx="2971800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299855"/>
            <a:ext cx="8229600" cy="900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Create attractive greeting cards  of Festivals, Birthday or other occasions  by  using  Images of  company Name , Products and Services  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3657600"/>
            <a:ext cx="6130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73140" y="1918060"/>
            <a:ext cx="78970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922120" y="3878480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087884" y="3878480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038902" y="3899262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087884" y="3455916"/>
            <a:ext cx="4433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614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css</cp:lastModifiedBy>
  <cp:revision>49</cp:revision>
  <dcterms:created xsi:type="dcterms:W3CDTF">2013-10-19T03:39:02Z</dcterms:created>
  <dcterms:modified xsi:type="dcterms:W3CDTF">2015-01-09T05:23:28Z</dcterms:modified>
</cp:coreProperties>
</file>